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63" r:id="rId2"/>
  </p:sldIdLst>
  <p:sldSz cx="9144000" cy="6858000" type="screen4x3"/>
  <p:notesSz cx="6881813" cy="100028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2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2376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8DA5CD6F-D802-46B6-B28F-7D52DF13EE2B}" type="datetimeFigureOut">
              <a:rPr lang="da-DK" smtClean="0"/>
              <a:pPr/>
              <a:t>03.11.2019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98102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47319416-C237-4D7E-86F2-C901FF3AFE6B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900186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45D3D9-BC03-E741-A470-0A48CBA5CC74}" type="datetimeFigureOut">
              <a:rPr lang="da-DK" smtClean="0"/>
              <a:t>03.11.2019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92213" y="1250950"/>
            <a:ext cx="4498975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8975" y="4813300"/>
            <a:ext cx="5505450" cy="39385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501188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97313" y="9501188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FB8730-905C-344A-ACCE-FBF9AB49A4B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3124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8F098-628B-4761-AFCC-4E6D5E3A3474}" type="datetimeFigureOut">
              <a:rPr lang="da-DK" smtClean="0"/>
              <a:pPr/>
              <a:t>03.11.2019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F0738-BF7C-4F93-B514-F8133E6CC07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87998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8F098-628B-4761-AFCC-4E6D5E3A3474}" type="datetimeFigureOut">
              <a:rPr lang="da-DK" smtClean="0"/>
              <a:pPr/>
              <a:t>03.11.2019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F0738-BF7C-4F93-B514-F8133E6CC07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36198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8F098-628B-4761-AFCC-4E6D5E3A3474}" type="datetimeFigureOut">
              <a:rPr lang="da-DK" smtClean="0"/>
              <a:pPr/>
              <a:t>03.11.2019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F0738-BF7C-4F93-B514-F8133E6CC07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4427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8F098-628B-4761-AFCC-4E6D5E3A3474}" type="datetimeFigureOut">
              <a:rPr lang="da-DK" smtClean="0"/>
              <a:pPr/>
              <a:t>03.11.2019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F0738-BF7C-4F93-B514-F8133E6CC07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17806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8F098-628B-4761-AFCC-4E6D5E3A3474}" type="datetimeFigureOut">
              <a:rPr lang="da-DK" smtClean="0"/>
              <a:pPr/>
              <a:t>03.11.2019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F0738-BF7C-4F93-B514-F8133E6CC07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26756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8F098-628B-4761-AFCC-4E6D5E3A3474}" type="datetimeFigureOut">
              <a:rPr lang="da-DK" smtClean="0"/>
              <a:pPr/>
              <a:t>03.11.2019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F0738-BF7C-4F93-B514-F8133E6CC07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62423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8F098-628B-4761-AFCC-4E6D5E3A3474}" type="datetimeFigureOut">
              <a:rPr lang="da-DK" smtClean="0"/>
              <a:pPr/>
              <a:t>03.11.2019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F0738-BF7C-4F93-B514-F8133E6CC07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53424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8F098-628B-4761-AFCC-4E6D5E3A3474}" type="datetimeFigureOut">
              <a:rPr lang="da-DK" smtClean="0"/>
              <a:pPr/>
              <a:t>03.11.2019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F0738-BF7C-4F93-B514-F8133E6CC07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34853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8F098-628B-4761-AFCC-4E6D5E3A3474}" type="datetimeFigureOut">
              <a:rPr lang="da-DK" smtClean="0"/>
              <a:pPr/>
              <a:t>03.11.2019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F0738-BF7C-4F93-B514-F8133E6CC07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16570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8F098-628B-4761-AFCC-4E6D5E3A3474}" type="datetimeFigureOut">
              <a:rPr lang="da-DK" smtClean="0"/>
              <a:pPr/>
              <a:t>03.11.2019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F0738-BF7C-4F93-B514-F8133E6CC07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1739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8F098-628B-4761-AFCC-4E6D5E3A3474}" type="datetimeFigureOut">
              <a:rPr lang="da-DK" smtClean="0"/>
              <a:pPr/>
              <a:t>03.11.2019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F0738-BF7C-4F93-B514-F8133E6CC07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100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8F098-628B-4761-AFCC-4E6D5E3A3474}" type="datetimeFigureOut">
              <a:rPr lang="da-DK" smtClean="0"/>
              <a:pPr/>
              <a:t>03.11.2019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F0738-BF7C-4F93-B514-F8133E6CC07F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8" name="Billede 7" descr="Et billede, der indeholder tegning&#10;&#10;Automatisk genereret beskrivelse">
            <a:extLst>
              <a:ext uri="{FF2B5EF4-FFF2-40B4-BE49-F238E27FC236}">
                <a16:creationId xmlns:a16="http://schemas.microsoft.com/office/drawing/2014/main" id="{313BC1BF-9286-A542-AB91-C5C98F9C61D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181786"/>
            <a:ext cx="874440" cy="1100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859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57456-EE98-C342-9E24-75B6FE84C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5" name="Pladsholder til indhold 4" descr="Et billede, der indeholder udendørs, vej, bygning, hus&#10;&#10;Automatisk genereret beskrivelse">
            <a:extLst>
              <a:ext uri="{FF2B5EF4-FFF2-40B4-BE49-F238E27FC236}">
                <a16:creationId xmlns:a16="http://schemas.microsoft.com/office/drawing/2014/main" id="{78EF31E7-A926-CF41-AE50-DEAEF910F4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83356" cy="6887517"/>
          </a:xfrm>
        </p:spPr>
      </p:pic>
      <p:pic>
        <p:nvPicPr>
          <p:cNvPr id="6" name="Billede 5" descr="Et billede, der indeholder tegning&#10;&#10;Automatisk genereret beskrivelse">
            <a:extLst>
              <a:ext uri="{FF2B5EF4-FFF2-40B4-BE49-F238E27FC236}">
                <a16:creationId xmlns:a16="http://schemas.microsoft.com/office/drawing/2014/main" id="{F380317D-15BE-254A-979A-DF883A9FF9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9565" y="2122"/>
            <a:ext cx="1125153" cy="1415515"/>
          </a:xfrm>
          <a:prstGeom prst="rect">
            <a:avLst/>
          </a:prstGeom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DB7132A2-4587-504A-A23A-56D0CA78CF88}"/>
              </a:ext>
            </a:extLst>
          </p:cNvPr>
          <p:cNvSpPr/>
          <p:nvPr/>
        </p:nvSpPr>
        <p:spPr>
          <a:xfrm>
            <a:off x="3078605" y="322918"/>
            <a:ext cx="31494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a-DK" sz="2800" b="1" dirty="0">
                <a:solidFill>
                  <a:schemeClr val="bg1"/>
                </a:solidFill>
              </a:rPr>
              <a:t>Pensionsoptimering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E9BD026B-DFDE-174C-A783-262A77330A52}"/>
              </a:ext>
            </a:extLst>
          </p:cNvPr>
          <p:cNvSpPr txBox="1"/>
          <p:nvPr/>
        </p:nvSpPr>
        <p:spPr>
          <a:xfrm>
            <a:off x="22085" y="5949280"/>
            <a:ext cx="3816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000" b="1" i="1" dirty="0">
                <a:solidFill>
                  <a:schemeClr val="bg1"/>
                </a:solidFill>
              </a:rPr>
              <a:t>”Tryghed .... hele livet ”</a:t>
            </a:r>
          </a:p>
        </p:txBody>
      </p:sp>
    </p:spTree>
    <p:extLst>
      <p:ext uri="{BB962C8B-B14F-4D97-AF65-F5344CB8AC3E}">
        <p14:creationId xmlns:p14="http://schemas.microsoft.com/office/powerpoint/2010/main" val="2099830807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4978</TotalTime>
  <Words>7</Words>
  <Application>Microsoft Macintosh PowerPoint</Application>
  <PresentationFormat>Skærmshow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4" baseType="lpstr">
      <vt:lpstr>Arial</vt:lpstr>
      <vt:lpstr>Calibri</vt:lpstr>
      <vt:lpstr>Kontortema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Peter</dc:creator>
  <cp:lastModifiedBy>Microsoft Office User</cp:lastModifiedBy>
  <cp:revision>162</cp:revision>
  <cp:lastPrinted>2019-11-01T07:25:12Z</cp:lastPrinted>
  <dcterms:created xsi:type="dcterms:W3CDTF">2013-01-13T14:18:13Z</dcterms:created>
  <dcterms:modified xsi:type="dcterms:W3CDTF">2019-11-03T14:10:57Z</dcterms:modified>
</cp:coreProperties>
</file>